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1659-5BDF-40B1-844D-3784E3529A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CE9C6E-CE96-47DE-B320-55243E05AF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E11EA-12C0-4F47-B435-FA4C6A3F0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82357-DD46-45EA-BB59-D22452763B15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F20E8F-2B08-43A5-9F6E-81A577FCE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B51E9A-5228-4C3A-8C18-C863109EE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198B-76F8-4E02-ADE6-EBF228911C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745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3041E-EF59-4028-94DB-CA86FD9EF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BBF6CA-7965-450C-A483-1A3AE7263F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D3846-DD9A-41B4-8C8F-92A39FAC1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82357-DD46-45EA-BB59-D22452763B15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289AD0-0075-4FE9-A676-549A4F439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3AF1F6-51AA-4106-99A6-01F343481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198B-76F8-4E02-ADE6-EBF228911C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566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B3A767-93BD-472F-9D89-CA48678C4B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0F30A7-1133-4F99-87F1-08C32233D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1D343-841C-49FB-97D5-06B43276B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82357-DD46-45EA-BB59-D22452763B15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C7475-28D9-4715-B69B-86EE49448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A3FB6-61B1-4D42-B2AC-5727ACB46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198B-76F8-4E02-ADE6-EBF228911C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11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10C9E-DD9B-4233-A89C-0851FE6BD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C0834-6493-47D8-9A7B-5DB972AA4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87C46-C6D2-45DC-A8A5-5F36378EB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82357-DD46-45EA-BB59-D22452763B15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E41B4-F11D-461F-8D1A-F2A89C89D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00358-E590-431D-8727-6228DF281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198B-76F8-4E02-ADE6-EBF228911C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827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31E78-D8FF-4E91-9CAB-B2B0ADE0D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94BC55-006B-49B3-B956-F8971A955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50B3AE-C6CA-4AFD-89C7-53A2A4F3F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82357-DD46-45EA-BB59-D22452763B15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EC0644-7FBF-455B-AD8A-514F7068F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89D81-6F6C-4032-BAF4-B67B64BB9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198B-76F8-4E02-ADE6-EBF228911C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223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A1363-5B39-4F86-87C3-C725D90DE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1D4AA-7359-470D-9C93-67326BB4BA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EE251D-575A-41E3-B37C-AE7B1DA73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6113FB-052E-4A68-ABB0-83C10E09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82357-DD46-45EA-BB59-D22452763B15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DB62D6-FD4A-4434-B7B0-BA10F81FE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69FEC1-EBD5-44A3-B158-336650FCA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198B-76F8-4E02-ADE6-EBF228911C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26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1A33C-46C3-4023-8368-623F16191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06A1E2-6566-40EB-8A59-6D20B69DD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94F648-21BD-406B-A7E2-1131A4D8F7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BAC772-8315-4454-8688-8983262FCA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82410A-4719-44F0-8FC1-60CAA2777C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C4DD79-02CE-4F84-9F80-146E7E477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82357-DD46-45EA-BB59-D22452763B15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C1A8BF-39DC-4F00-94B7-10FA576F5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5E562A-4553-4E98-AB8F-524D2498A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198B-76F8-4E02-ADE6-EBF228911C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765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9BD01-22AC-49D0-AA08-E81106352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D384E7-EE4E-4155-BDBC-A076441B2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82357-DD46-45EA-BB59-D22452763B15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1C44D4-53B3-4F67-B599-6C4A0C538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E0BDE3-1F3B-4828-B084-7B562BC54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198B-76F8-4E02-ADE6-EBF228911C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849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0904CF-9376-454D-B79A-F69994F4F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82357-DD46-45EA-BB59-D22452763B15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121B9E-2A79-44C0-B262-A9F9A904E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B0FC6-A0C6-4D71-B8E9-BDF367C14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198B-76F8-4E02-ADE6-EBF228911C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398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DEEF7-841E-4023-AA39-21E6D7704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C615F-0F7A-4824-B22D-64BDD07FD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4312C4-6A3A-4C4E-8C05-45F6CD72AB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E48C32-68C4-434F-A0B9-867812F81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82357-DD46-45EA-BB59-D22452763B15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3DB3C3-5D4F-4AE5-8733-F5E3530E2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78F45A-2FB8-4A05-8E0C-D5569D88E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198B-76F8-4E02-ADE6-EBF228911C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620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00040-2FF0-4567-A97C-68B489D51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447881-67EB-45C5-87A3-8C3314BE50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D7C717-9026-4189-9237-1E79F29A51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A1DD0-CED6-4F2E-B6CF-9893CF077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82357-DD46-45EA-BB59-D22452763B15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ACFA83-FDD5-4531-9874-9A6D37848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8829D2-5E7E-45E4-80EE-765E46B9D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198B-76F8-4E02-ADE6-EBF228911C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868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71D601-DE57-4402-8377-4E17102A2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524E52-69D0-4C0C-A69D-E1D147004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501EFC-B9E0-4705-A7FB-8054520F65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82357-DD46-45EA-BB59-D22452763B15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886A0-9F6B-4032-BFAB-F56E95844E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B8F18-D406-4A08-A0E5-406334B7D4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4198B-76F8-4E02-ADE6-EBF228911C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060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.wmf"/><Relationship Id="rId21" Type="http://schemas.openxmlformats.org/officeDocument/2006/relationships/image" Target="../media/image20.png"/><Relationship Id="rId42" Type="http://schemas.openxmlformats.org/officeDocument/2006/relationships/image" Target="../media/image41.wmf"/><Relationship Id="rId47" Type="http://schemas.openxmlformats.org/officeDocument/2006/relationships/image" Target="../media/image46.wmf"/><Relationship Id="rId63" Type="http://schemas.openxmlformats.org/officeDocument/2006/relationships/image" Target="../media/image62.wmf"/><Relationship Id="rId68" Type="http://schemas.openxmlformats.org/officeDocument/2006/relationships/image" Target="../media/image67.png"/><Relationship Id="rId84" Type="http://schemas.openxmlformats.org/officeDocument/2006/relationships/image" Target="../media/image83.png"/><Relationship Id="rId89" Type="http://schemas.openxmlformats.org/officeDocument/2006/relationships/image" Target="../media/image88.wmf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29" Type="http://schemas.openxmlformats.org/officeDocument/2006/relationships/image" Target="../media/image28.wmf"/><Relationship Id="rId107" Type="http://schemas.openxmlformats.org/officeDocument/2006/relationships/image" Target="../media/image106.jpeg"/><Relationship Id="rId11" Type="http://schemas.openxmlformats.org/officeDocument/2006/relationships/image" Target="../media/image10.gif"/><Relationship Id="rId24" Type="http://schemas.openxmlformats.org/officeDocument/2006/relationships/image" Target="../media/image23.wmf"/><Relationship Id="rId32" Type="http://schemas.openxmlformats.org/officeDocument/2006/relationships/image" Target="../media/image31.wmf"/><Relationship Id="rId37" Type="http://schemas.openxmlformats.org/officeDocument/2006/relationships/image" Target="../media/image36.wmf"/><Relationship Id="rId40" Type="http://schemas.openxmlformats.org/officeDocument/2006/relationships/image" Target="../media/image39.wmf"/><Relationship Id="rId45" Type="http://schemas.openxmlformats.org/officeDocument/2006/relationships/image" Target="../media/image44.wmf"/><Relationship Id="rId53" Type="http://schemas.openxmlformats.org/officeDocument/2006/relationships/image" Target="../media/image52.wmf"/><Relationship Id="rId58" Type="http://schemas.openxmlformats.org/officeDocument/2006/relationships/image" Target="../media/image57.wmf"/><Relationship Id="rId66" Type="http://schemas.openxmlformats.org/officeDocument/2006/relationships/image" Target="../media/image65.png"/><Relationship Id="rId74" Type="http://schemas.openxmlformats.org/officeDocument/2006/relationships/image" Target="../media/image73.jpeg"/><Relationship Id="rId79" Type="http://schemas.openxmlformats.org/officeDocument/2006/relationships/image" Target="../media/image78.png"/><Relationship Id="rId87" Type="http://schemas.openxmlformats.org/officeDocument/2006/relationships/image" Target="../media/image86.png"/><Relationship Id="rId102" Type="http://schemas.openxmlformats.org/officeDocument/2006/relationships/image" Target="../media/image101.png"/><Relationship Id="rId5" Type="http://schemas.openxmlformats.org/officeDocument/2006/relationships/image" Target="../media/image4.jpeg"/><Relationship Id="rId61" Type="http://schemas.openxmlformats.org/officeDocument/2006/relationships/image" Target="../media/image60.wmf"/><Relationship Id="rId82" Type="http://schemas.openxmlformats.org/officeDocument/2006/relationships/image" Target="../media/image81.png"/><Relationship Id="rId90" Type="http://schemas.openxmlformats.org/officeDocument/2006/relationships/image" Target="../media/image89.png"/><Relationship Id="rId95" Type="http://schemas.openxmlformats.org/officeDocument/2006/relationships/image" Target="../media/image94.png"/><Relationship Id="rId19" Type="http://schemas.openxmlformats.org/officeDocument/2006/relationships/image" Target="../media/image18.jpeg"/><Relationship Id="rId14" Type="http://schemas.openxmlformats.org/officeDocument/2006/relationships/image" Target="../media/image13.png"/><Relationship Id="rId22" Type="http://schemas.openxmlformats.org/officeDocument/2006/relationships/image" Target="../media/image21.jpeg"/><Relationship Id="rId27" Type="http://schemas.openxmlformats.org/officeDocument/2006/relationships/image" Target="../media/image26.wmf"/><Relationship Id="rId30" Type="http://schemas.openxmlformats.org/officeDocument/2006/relationships/image" Target="../media/image29.wmf"/><Relationship Id="rId35" Type="http://schemas.openxmlformats.org/officeDocument/2006/relationships/image" Target="../media/image34.wmf"/><Relationship Id="rId43" Type="http://schemas.openxmlformats.org/officeDocument/2006/relationships/image" Target="../media/image42.wmf"/><Relationship Id="rId48" Type="http://schemas.openxmlformats.org/officeDocument/2006/relationships/image" Target="../media/image47.wmf"/><Relationship Id="rId56" Type="http://schemas.openxmlformats.org/officeDocument/2006/relationships/image" Target="../media/image55.wmf"/><Relationship Id="rId64" Type="http://schemas.openxmlformats.org/officeDocument/2006/relationships/image" Target="../media/image63.wmf"/><Relationship Id="rId69" Type="http://schemas.openxmlformats.org/officeDocument/2006/relationships/image" Target="../media/image68.png"/><Relationship Id="rId77" Type="http://schemas.openxmlformats.org/officeDocument/2006/relationships/image" Target="../media/image76.png"/><Relationship Id="rId100" Type="http://schemas.openxmlformats.org/officeDocument/2006/relationships/image" Target="../media/image99.wmf"/><Relationship Id="rId105" Type="http://schemas.openxmlformats.org/officeDocument/2006/relationships/image" Target="../media/image104.jpeg"/><Relationship Id="rId8" Type="http://schemas.openxmlformats.org/officeDocument/2006/relationships/image" Target="../media/image7.jpeg"/><Relationship Id="rId51" Type="http://schemas.openxmlformats.org/officeDocument/2006/relationships/image" Target="../media/image50.wmf"/><Relationship Id="rId72" Type="http://schemas.openxmlformats.org/officeDocument/2006/relationships/image" Target="../media/image71.wmf"/><Relationship Id="rId80" Type="http://schemas.openxmlformats.org/officeDocument/2006/relationships/image" Target="../media/image79.png"/><Relationship Id="rId85" Type="http://schemas.openxmlformats.org/officeDocument/2006/relationships/image" Target="../media/image84.jpeg"/><Relationship Id="rId93" Type="http://schemas.openxmlformats.org/officeDocument/2006/relationships/image" Target="../media/image92.jpeg"/><Relationship Id="rId98" Type="http://schemas.openxmlformats.org/officeDocument/2006/relationships/image" Target="../media/image97.jpeg"/><Relationship Id="rId3" Type="http://schemas.openxmlformats.org/officeDocument/2006/relationships/image" Target="../media/image2.wmf"/><Relationship Id="rId12" Type="http://schemas.openxmlformats.org/officeDocument/2006/relationships/image" Target="../media/image11.png"/><Relationship Id="rId17" Type="http://schemas.openxmlformats.org/officeDocument/2006/relationships/image" Target="../media/image16.wmf"/><Relationship Id="rId25" Type="http://schemas.openxmlformats.org/officeDocument/2006/relationships/image" Target="../media/image24.wmf"/><Relationship Id="rId33" Type="http://schemas.openxmlformats.org/officeDocument/2006/relationships/image" Target="../media/image32.wmf"/><Relationship Id="rId38" Type="http://schemas.openxmlformats.org/officeDocument/2006/relationships/image" Target="../media/image37.wmf"/><Relationship Id="rId46" Type="http://schemas.openxmlformats.org/officeDocument/2006/relationships/image" Target="../media/image45.wmf"/><Relationship Id="rId59" Type="http://schemas.openxmlformats.org/officeDocument/2006/relationships/image" Target="../media/image58.wmf"/><Relationship Id="rId67" Type="http://schemas.openxmlformats.org/officeDocument/2006/relationships/image" Target="../media/image66.png"/><Relationship Id="rId103" Type="http://schemas.openxmlformats.org/officeDocument/2006/relationships/image" Target="../media/image102.png"/><Relationship Id="rId108" Type="http://schemas.openxmlformats.org/officeDocument/2006/relationships/image" Target="../media/image107.jpg"/><Relationship Id="rId20" Type="http://schemas.openxmlformats.org/officeDocument/2006/relationships/image" Target="../media/image19.jpeg"/><Relationship Id="rId41" Type="http://schemas.openxmlformats.org/officeDocument/2006/relationships/image" Target="../media/image40.wmf"/><Relationship Id="rId54" Type="http://schemas.openxmlformats.org/officeDocument/2006/relationships/image" Target="../media/image53.wmf"/><Relationship Id="rId62" Type="http://schemas.openxmlformats.org/officeDocument/2006/relationships/image" Target="../media/image61.wmf"/><Relationship Id="rId70" Type="http://schemas.openxmlformats.org/officeDocument/2006/relationships/image" Target="../media/image69.jpeg"/><Relationship Id="rId75" Type="http://schemas.openxmlformats.org/officeDocument/2006/relationships/image" Target="../media/image74.png"/><Relationship Id="rId83" Type="http://schemas.openxmlformats.org/officeDocument/2006/relationships/image" Target="../media/image82.png"/><Relationship Id="rId88" Type="http://schemas.openxmlformats.org/officeDocument/2006/relationships/image" Target="../media/image87.jpeg"/><Relationship Id="rId91" Type="http://schemas.openxmlformats.org/officeDocument/2006/relationships/image" Target="../media/image90.png"/><Relationship Id="rId96" Type="http://schemas.openxmlformats.org/officeDocument/2006/relationships/image" Target="../media/image9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5" Type="http://schemas.openxmlformats.org/officeDocument/2006/relationships/image" Target="../media/image14.png"/><Relationship Id="rId23" Type="http://schemas.openxmlformats.org/officeDocument/2006/relationships/image" Target="../media/image22.wmf"/><Relationship Id="rId28" Type="http://schemas.openxmlformats.org/officeDocument/2006/relationships/image" Target="../media/image27.wmf"/><Relationship Id="rId36" Type="http://schemas.openxmlformats.org/officeDocument/2006/relationships/image" Target="../media/image35.wmf"/><Relationship Id="rId49" Type="http://schemas.openxmlformats.org/officeDocument/2006/relationships/image" Target="../media/image48.wmf"/><Relationship Id="rId57" Type="http://schemas.openxmlformats.org/officeDocument/2006/relationships/image" Target="../media/image56.wmf"/><Relationship Id="rId106" Type="http://schemas.openxmlformats.org/officeDocument/2006/relationships/image" Target="../media/image105.jpeg"/><Relationship Id="rId10" Type="http://schemas.openxmlformats.org/officeDocument/2006/relationships/image" Target="../media/image9.png"/><Relationship Id="rId31" Type="http://schemas.openxmlformats.org/officeDocument/2006/relationships/image" Target="../media/image30.wmf"/><Relationship Id="rId44" Type="http://schemas.openxmlformats.org/officeDocument/2006/relationships/image" Target="../media/image43.wmf"/><Relationship Id="rId52" Type="http://schemas.openxmlformats.org/officeDocument/2006/relationships/image" Target="../media/image51.wmf"/><Relationship Id="rId60" Type="http://schemas.openxmlformats.org/officeDocument/2006/relationships/image" Target="../media/image59.wmf"/><Relationship Id="rId65" Type="http://schemas.openxmlformats.org/officeDocument/2006/relationships/image" Target="../media/image64.wmf"/><Relationship Id="rId73" Type="http://schemas.openxmlformats.org/officeDocument/2006/relationships/image" Target="../media/image72.png"/><Relationship Id="rId78" Type="http://schemas.openxmlformats.org/officeDocument/2006/relationships/image" Target="../media/image77.png"/><Relationship Id="rId81" Type="http://schemas.openxmlformats.org/officeDocument/2006/relationships/image" Target="../media/image80.png"/><Relationship Id="rId86" Type="http://schemas.openxmlformats.org/officeDocument/2006/relationships/image" Target="../media/image85.png"/><Relationship Id="rId94" Type="http://schemas.openxmlformats.org/officeDocument/2006/relationships/image" Target="../media/image93.png"/><Relationship Id="rId99" Type="http://schemas.openxmlformats.org/officeDocument/2006/relationships/image" Target="../media/image98.jpeg"/><Relationship Id="rId101" Type="http://schemas.openxmlformats.org/officeDocument/2006/relationships/image" Target="../media/image100.png"/><Relationship Id="rId4" Type="http://schemas.openxmlformats.org/officeDocument/2006/relationships/image" Target="../media/image3.jpg"/><Relationship Id="rId9" Type="http://schemas.openxmlformats.org/officeDocument/2006/relationships/image" Target="../media/image8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9" Type="http://schemas.openxmlformats.org/officeDocument/2006/relationships/image" Target="../media/image38.wmf"/><Relationship Id="rId109" Type="http://schemas.openxmlformats.org/officeDocument/2006/relationships/image" Target="../media/image108.png"/><Relationship Id="rId34" Type="http://schemas.openxmlformats.org/officeDocument/2006/relationships/image" Target="../media/image33.wmf"/><Relationship Id="rId50" Type="http://schemas.openxmlformats.org/officeDocument/2006/relationships/image" Target="../media/image49.wmf"/><Relationship Id="rId55" Type="http://schemas.openxmlformats.org/officeDocument/2006/relationships/image" Target="../media/image54.wmf"/><Relationship Id="rId76" Type="http://schemas.openxmlformats.org/officeDocument/2006/relationships/image" Target="../media/image75.jpeg"/><Relationship Id="rId97" Type="http://schemas.openxmlformats.org/officeDocument/2006/relationships/image" Target="../media/image96.png"/><Relationship Id="rId104" Type="http://schemas.openxmlformats.org/officeDocument/2006/relationships/image" Target="../media/image103.jpeg"/><Relationship Id="rId7" Type="http://schemas.openxmlformats.org/officeDocument/2006/relationships/image" Target="../media/image6.jpeg"/><Relationship Id="rId71" Type="http://schemas.openxmlformats.org/officeDocument/2006/relationships/image" Target="../media/image70.wmf"/><Relationship Id="rId92" Type="http://schemas.openxmlformats.org/officeDocument/2006/relationships/image" Target="../media/image9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F0FAFF-411B-437B-9EC9-4005C91F818A}"/>
              </a:ext>
            </a:extLst>
          </p:cNvPr>
          <p:cNvSpPr txBox="1"/>
          <p:nvPr/>
        </p:nvSpPr>
        <p:spPr>
          <a:xfrm>
            <a:off x="697230" y="318700"/>
            <a:ext cx="6972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Aharoni" panose="02010803020104030203" pitchFamily="2" charset="-79"/>
                <a:cs typeface="Aharoni" panose="02010803020104030203" pitchFamily="2" charset="-79"/>
              </a:rPr>
              <a:t>I-Spy Picture Board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A6FE57-8CCB-44C2-B8D0-6D8E357D3275}"/>
              </a:ext>
            </a:extLst>
          </p:cNvPr>
          <p:cNvSpPr txBox="1"/>
          <p:nvPr/>
        </p:nvSpPr>
        <p:spPr>
          <a:xfrm>
            <a:off x="697230" y="1318827"/>
            <a:ext cx="97840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Here we have compiled a multitude of pictures that can be used to aid phonological development, spelling, vocabulary and word identification skills. This could be useful when using an analytic approach to phonics instruction or a synthetic approach. A few ways you could utilise this board through individual or group activities are as follows: - </a:t>
            </a:r>
          </a:p>
          <a:p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Identify all items that start with the same letter</a:t>
            </a:r>
          </a:p>
          <a:p>
            <a:pPr marL="285750" indent="-285750">
              <a:buFontTx/>
              <a:buChar char="-"/>
            </a:pPr>
            <a:r>
              <a:rPr lang="en-GB" dirty="0"/>
              <a:t>Find words that contain certain sounds</a:t>
            </a:r>
          </a:p>
          <a:p>
            <a:pPr marL="285750" indent="-285750">
              <a:buFontTx/>
              <a:buChar char="-"/>
            </a:pPr>
            <a:r>
              <a:rPr lang="en-GB" dirty="0"/>
              <a:t>Make lists of all the words to practice spelling</a:t>
            </a:r>
          </a:p>
          <a:p>
            <a:pPr marL="285750" indent="-285750">
              <a:buFontTx/>
              <a:buChar char="-"/>
            </a:pPr>
            <a:r>
              <a:rPr lang="en-GB" dirty="0"/>
              <a:t>Find words with more than one syllable/clap out syllables</a:t>
            </a:r>
          </a:p>
          <a:p>
            <a:pPr marL="285750" indent="-285750">
              <a:buFontTx/>
              <a:buChar char="-"/>
            </a:pPr>
            <a:r>
              <a:rPr lang="en-GB" dirty="0"/>
              <a:t>Find a picture to represent every letter of the alphabet</a:t>
            </a:r>
          </a:p>
          <a:p>
            <a:pPr marL="285750" indent="-285750">
              <a:buFontTx/>
              <a:buChar char="-"/>
            </a:pPr>
            <a:r>
              <a:rPr lang="en-GB" dirty="0"/>
              <a:t>Match pictures with written words</a:t>
            </a:r>
          </a:p>
          <a:p>
            <a:pPr marL="285750" indent="-285750">
              <a:buFontTx/>
              <a:buChar char="-"/>
            </a:pPr>
            <a:r>
              <a:rPr lang="en-GB" dirty="0"/>
              <a:t>Match onsets and rimes and then find the image of completed word</a:t>
            </a:r>
          </a:p>
          <a:p>
            <a:pPr marL="285750" indent="-285750">
              <a:buFontTx/>
              <a:buChar char="-"/>
            </a:pPr>
            <a:r>
              <a:rPr lang="en-GB" dirty="0"/>
              <a:t>Identify whole words with the children and have them work out each letter</a:t>
            </a:r>
          </a:p>
          <a:p>
            <a:pPr marL="285750" indent="-285750">
              <a:buFontTx/>
              <a:buChar char="-"/>
            </a:pPr>
            <a:r>
              <a:rPr lang="en-GB" dirty="0"/>
              <a:t>Have children draw their own pictures for each word in the list</a:t>
            </a:r>
          </a:p>
          <a:p>
            <a:pPr marL="285750" indent="-285750">
              <a:buFontTx/>
              <a:buChar char="-"/>
            </a:pPr>
            <a:r>
              <a:rPr lang="en-GB" dirty="0"/>
              <a:t>Once children have found an object in the picture, they must find an object in the classroom that contains the same sound</a:t>
            </a:r>
          </a:p>
          <a:p>
            <a:pPr marL="285750" indent="-285750">
              <a:buFontTx/>
              <a:buChar char="-"/>
            </a:pP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EA922E-429E-407E-97BD-016B953637E0}"/>
              </a:ext>
            </a:extLst>
          </p:cNvPr>
          <p:cNvSpPr txBox="1"/>
          <p:nvPr/>
        </p:nvSpPr>
        <p:spPr>
          <a:xfrm>
            <a:off x="697230" y="5981909"/>
            <a:ext cx="6617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Can you think of any other ways to use this? </a:t>
            </a:r>
          </a:p>
        </p:txBody>
      </p:sp>
    </p:spTree>
    <p:extLst>
      <p:ext uri="{BB962C8B-B14F-4D97-AF65-F5344CB8AC3E}">
        <p14:creationId xmlns:p14="http://schemas.microsoft.com/office/powerpoint/2010/main" val="209220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57B388F-3F7B-4880-A4D3-79728BDE00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847707"/>
              </p:ext>
            </p:extLst>
          </p:nvPr>
        </p:nvGraphicFramePr>
        <p:xfrm>
          <a:off x="0" y="1097280"/>
          <a:ext cx="12191999" cy="5190183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188602">
                  <a:extLst>
                    <a:ext uri="{9D8B030D-6E8A-4147-A177-3AD203B41FA5}">
                      <a16:colId xmlns:a16="http://schemas.microsoft.com/office/drawing/2014/main" val="2577272147"/>
                    </a:ext>
                  </a:extLst>
                </a:gridCol>
                <a:gridCol w="1249798">
                  <a:extLst>
                    <a:ext uri="{9D8B030D-6E8A-4147-A177-3AD203B41FA5}">
                      <a16:colId xmlns:a16="http://schemas.microsoft.com/office/drawing/2014/main" val="940911180"/>
                    </a:ext>
                  </a:extLst>
                </a:gridCol>
                <a:gridCol w="1492225">
                  <a:extLst>
                    <a:ext uri="{9D8B030D-6E8A-4147-A177-3AD203B41FA5}">
                      <a16:colId xmlns:a16="http://schemas.microsoft.com/office/drawing/2014/main" val="2850089644"/>
                    </a:ext>
                  </a:extLst>
                </a:gridCol>
                <a:gridCol w="1153297">
                  <a:extLst>
                    <a:ext uri="{9D8B030D-6E8A-4147-A177-3AD203B41FA5}">
                      <a16:colId xmlns:a16="http://schemas.microsoft.com/office/drawing/2014/main" val="239431242"/>
                    </a:ext>
                  </a:extLst>
                </a:gridCol>
                <a:gridCol w="1156858">
                  <a:extLst>
                    <a:ext uri="{9D8B030D-6E8A-4147-A177-3AD203B41FA5}">
                      <a16:colId xmlns:a16="http://schemas.microsoft.com/office/drawing/2014/main" val="1754432013"/>
                    </a:ext>
                  </a:extLst>
                </a:gridCol>
                <a:gridCol w="1074420">
                  <a:extLst>
                    <a:ext uri="{9D8B030D-6E8A-4147-A177-3AD203B41FA5}">
                      <a16:colId xmlns:a16="http://schemas.microsoft.com/office/drawing/2014/main" val="1636611016"/>
                    </a:ext>
                  </a:extLst>
                </a:gridCol>
                <a:gridCol w="1074420">
                  <a:extLst>
                    <a:ext uri="{9D8B030D-6E8A-4147-A177-3AD203B41FA5}">
                      <a16:colId xmlns:a16="http://schemas.microsoft.com/office/drawing/2014/main" val="898022171"/>
                    </a:ext>
                  </a:extLst>
                </a:gridCol>
                <a:gridCol w="1154430">
                  <a:extLst>
                    <a:ext uri="{9D8B030D-6E8A-4147-A177-3AD203B41FA5}">
                      <a16:colId xmlns:a16="http://schemas.microsoft.com/office/drawing/2014/main" val="1488085952"/>
                    </a:ext>
                  </a:extLst>
                </a:gridCol>
                <a:gridCol w="1428749">
                  <a:extLst>
                    <a:ext uri="{9D8B030D-6E8A-4147-A177-3AD203B41FA5}">
                      <a16:colId xmlns:a16="http://schemas.microsoft.com/office/drawing/2014/main" val="147686914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429086552"/>
                    </a:ext>
                  </a:extLst>
                </a:gridCol>
              </a:tblGrid>
              <a:tr h="463674"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ARROW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AXE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BALL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BALLOON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BANANA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BAT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BEE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BELL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BIRD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BOAT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720697"/>
                  </a:ext>
                </a:extLst>
              </a:tr>
              <a:tr h="463674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BOOT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BOWL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BRUSH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BUG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BURGER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8604230"/>
                  </a:ext>
                </a:extLst>
              </a:tr>
              <a:tr h="463674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CARROT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CHAIR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CHEESE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COIN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DRUM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676214"/>
                  </a:ext>
                </a:extLst>
              </a:tr>
              <a:tr h="463674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DUCK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EARTH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EGG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ELEPHANT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FOX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FROG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777124"/>
                  </a:ext>
                </a:extLst>
              </a:tr>
              <a:tr h="463674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GHOST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GIRL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GOAT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GRAPE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HORSE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HOUSE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ICECREAM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JAM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6009570"/>
                  </a:ext>
                </a:extLst>
              </a:tr>
              <a:tr h="463674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JIGSAW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KITE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LEMON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LOLLIPOP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MOUTH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MUG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0809043"/>
                  </a:ext>
                </a:extLst>
              </a:tr>
              <a:tr h="463674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OWL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QUEEN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RABBIT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3347180"/>
                  </a:ext>
                </a:extLst>
              </a:tr>
              <a:tr h="463674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RAINBOW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SAUCE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SAW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SCISSORS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SNAIL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SNAKE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SNOW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7433779"/>
                  </a:ext>
                </a:extLst>
              </a:tr>
              <a:tr h="519708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STAR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STRAWBERRY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SWITCH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THUMB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TOMATO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TRAIN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8966050"/>
                  </a:ext>
                </a:extLst>
              </a:tr>
              <a:tr h="497409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UMBRELLA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UNICORN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VIOLIN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VOLCANO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WATCH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WITCH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WORM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XYLOPHONE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YOGHURT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941677"/>
                  </a:ext>
                </a:extLst>
              </a:tr>
              <a:tr h="463674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YOYO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ZEBRA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ZIP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32516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82FF2C1-22D2-4500-A477-D49AC4E40162}"/>
              </a:ext>
            </a:extLst>
          </p:cNvPr>
          <p:cNvSpPr txBox="1"/>
          <p:nvPr/>
        </p:nvSpPr>
        <p:spPr>
          <a:xfrm>
            <a:off x="377190" y="151983"/>
            <a:ext cx="4937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Aharoni" panose="02010803020104030203" pitchFamily="2" charset="-79"/>
                <a:cs typeface="Aharoni" panose="02010803020104030203" pitchFamily="2" charset="-79"/>
              </a:rPr>
              <a:t>Word List</a:t>
            </a:r>
          </a:p>
        </p:txBody>
      </p:sp>
    </p:spTree>
    <p:extLst>
      <p:ext uri="{BB962C8B-B14F-4D97-AF65-F5344CB8AC3E}">
        <p14:creationId xmlns:p14="http://schemas.microsoft.com/office/powerpoint/2010/main" val="3526746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9" name="Picture 1128">
            <a:extLst>
              <a:ext uri="{FF2B5EF4-FFF2-40B4-BE49-F238E27FC236}">
                <a16:creationId xmlns:a16="http://schemas.microsoft.com/office/drawing/2014/main" id="{DF20EA29-281C-4EEC-81E3-B643A4B87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860" y="2314027"/>
            <a:ext cx="882213" cy="807327"/>
          </a:xfrm>
          <a:prstGeom prst="rect">
            <a:avLst/>
          </a:prstGeom>
        </p:spPr>
      </p:pic>
      <p:pic>
        <p:nvPicPr>
          <p:cNvPr id="27" name="Picture 9">
            <a:extLst>
              <a:ext uri="{FF2B5EF4-FFF2-40B4-BE49-F238E27FC236}">
                <a16:creationId xmlns:a16="http://schemas.microsoft.com/office/drawing/2014/main" id="{69AE7EBD-3BD4-4F09-B6AB-98C623D73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07" y="4037369"/>
            <a:ext cx="1162134" cy="151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82D93A5-026E-440F-8B4B-77C9B475F7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601" y="4015264"/>
            <a:ext cx="777961" cy="627232"/>
          </a:xfrm>
          <a:prstGeom prst="rect">
            <a:avLst/>
          </a:prstGeom>
        </p:spPr>
      </p:pic>
      <p:pic>
        <p:nvPicPr>
          <p:cNvPr id="1142" name="Picture 118" descr="Soup Clipart Stack Bowl - Bowl Clipart Png Transparent Png (#788886) -  PinClipart">
            <a:extLst>
              <a:ext uri="{FF2B5EF4-FFF2-40B4-BE49-F238E27FC236}">
                <a16:creationId xmlns:a16="http://schemas.microsoft.com/office/drawing/2014/main" id="{A2EB7C14-653B-4364-9C2E-1745583C3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76837" y="623146"/>
            <a:ext cx="761003" cy="47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4" name="Picture 60" descr="3,174 Leeks Illustrations, Royalty-Free Vector Graphics &amp; Clip Art - iStock">
            <a:extLst>
              <a:ext uri="{FF2B5EF4-FFF2-40B4-BE49-F238E27FC236}">
                <a16:creationId xmlns:a16="http://schemas.microsoft.com/office/drawing/2014/main" id="{4A42F6DB-4A92-4734-B354-C39730A3D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5762">
            <a:off x="2544059" y="2547909"/>
            <a:ext cx="1095366" cy="1095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2" name="Picture 108" descr="Bread Clipart | Free Download Clip Art | Free Clip Art | on Clipart Library">
            <a:extLst>
              <a:ext uri="{FF2B5EF4-FFF2-40B4-BE49-F238E27FC236}">
                <a16:creationId xmlns:a16="http://schemas.microsoft.com/office/drawing/2014/main" id="{36E41D6E-99CA-4FBA-BF36-8840B1794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948" y="547326"/>
            <a:ext cx="1162455" cy="87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" name="Picture 102" descr="Sock Clip Art - Sock Clipart - 371x550 PNG Download - PNGkit">
            <a:extLst>
              <a:ext uri="{FF2B5EF4-FFF2-40B4-BE49-F238E27FC236}">
                <a16:creationId xmlns:a16="http://schemas.microsoft.com/office/drawing/2014/main" id="{043AE765-530F-4BD0-9222-7D091EDBF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29" y="106871"/>
            <a:ext cx="790180" cy="60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2" name="Picture 98" descr="Rubber Duck Clipart | Duck cartoon, Rubber duck, Little duck">
            <a:extLst>
              <a:ext uri="{FF2B5EF4-FFF2-40B4-BE49-F238E27FC236}">
                <a16:creationId xmlns:a16="http://schemas.microsoft.com/office/drawing/2014/main" id="{76B7E93D-DED8-418B-98B3-1F76FD072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485" y="1053439"/>
            <a:ext cx="757036" cy="6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0" name="Picture 96" descr="Paint Brush Free Clipart Download - Brush Clipart, HD Png Download - vhv">
            <a:extLst>
              <a:ext uri="{FF2B5EF4-FFF2-40B4-BE49-F238E27FC236}">
                <a16:creationId xmlns:a16="http://schemas.microsoft.com/office/drawing/2014/main" id="{5D3AE600-C989-4DF2-A3EA-6E96AB897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055" y="1360099"/>
            <a:ext cx="912039" cy="74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8" name="Picture 94" descr="Free Ax Cliparts, Download Free Clip Art, Free Clip Art on Clipart Library">
            <a:extLst>
              <a:ext uri="{FF2B5EF4-FFF2-40B4-BE49-F238E27FC236}">
                <a16:creationId xmlns:a16="http://schemas.microsoft.com/office/drawing/2014/main" id="{6B061D12-FA7F-4821-8015-456188E66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7910" flipH="1">
            <a:off x="4081068" y="669195"/>
            <a:ext cx="1039248" cy="103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8" name="Picture 84" descr="Light Switch Royalty Free Vector Clip Art Illustration - Light Switch  Clipart Png - 307x480 PNG Download - PNGkit">
            <a:extLst>
              <a:ext uri="{FF2B5EF4-FFF2-40B4-BE49-F238E27FC236}">
                <a16:creationId xmlns:a16="http://schemas.microsoft.com/office/drawing/2014/main" id="{806E05BE-BC10-4952-A023-EE2C4CF77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495" y="2788341"/>
            <a:ext cx="941942" cy="64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2" name="Picture 78" descr="Free Nose Clip Art, Download Free Clip Art, Free Clip Art on Clipart Library">
            <a:extLst>
              <a:ext uri="{FF2B5EF4-FFF2-40B4-BE49-F238E27FC236}">
                <a16:creationId xmlns:a16="http://schemas.microsoft.com/office/drawing/2014/main" id="{A30C33FB-2EB8-4717-BA3C-584402C11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242" y="6036000"/>
            <a:ext cx="667551" cy="72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0" name="Picture 76" descr="Tap Clipart | Free Images at Clker.com - vector clip art online, royalty  free &amp; public domain">
            <a:extLst>
              <a:ext uri="{FF2B5EF4-FFF2-40B4-BE49-F238E27FC236}">
                <a16:creationId xmlns:a16="http://schemas.microsoft.com/office/drawing/2014/main" id="{A31F6071-F95D-4CCA-86E9-6234D6B3C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850" y="2282352"/>
            <a:ext cx="787554" cy="73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6" name="Picture 72" descr="Fork Clipart - 61 cliparts">
            <a:extLst>
              <a:ext uri="{FF2B5EF4-FFF2-40B4-BE49-F238E27FC236}">
                <a16:creationId xmlns:a16="http://schemas.microsoft.com/office/drawing/2014/main" id="{8242874C-4DA2-460D-A9B9-8532E63C1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7399">
            <a:off x="3702091" y="1590704"/>
            <a:ext cx="928267" cy="89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6" name="Picture 62" descr="Free Balloon Clipart Transparent Background, Download Free Clip Art, Free Clip  Art on Clipart Library">
            <a:extLst>
              <a:ext uri="{FF2B5EF4-FFF2-40B4-BE49-F238E27FC236}">
                <a16:creationId xmlns:a16="http://schemas.microsoft.com/office/drawing/2014/main" id="{AE1E1A39-9DDD-4856-8731-2790EE41C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46062" flipH="1">
            <a:off x="11489955" y="5130311"/>
            <a:ext cx="400162" cy="107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0">
            <a:extLst>
              <a:ext uri="{FF2B5EF4-FFF2-40B4-BE49-F238E27FC236}">
                <a16:creationId xmlns:a16="http://schemas.microsoft.com/office/drawing/2014/main" id="{2C3D6A56-5B29-45EE-A006-C17B2FDD2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933" y="1327038"/>
            <a:ext cx="734000" cy="140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8" name="Picture 54" descr="Gold Coins Png Free - Clipart Coin - Free Transparent PNG Download - PNGkey">
            <a:extLst>
              <a:ext uri="{FF2B5EF4-FFF2-40B4-BE49-F238E27FC236}">
                <a16:creationId xmlns:a16="http://schemas.microsoft.com/office/drawing/2014/main" id="{C5B7BBAF-3F06-4F1B-A04D-FA847F07E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907" y="6199289"/>
            <a:ext cx="991789" cy="56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 descr="Pin by Abby on Linda / Gottfried | Girl clipart, Cute dolls, Cute clipart">
            <a:extLst>
              <a:ext uri="{FF2B5EF4-FFF2-40B4-BE49-F238E27FC236}">
                <a16:creationId xmlns:a16="http://schemas.microsoft.com/office/drawing/2014/main" id="{09B67423-D3CA-4721-A36D-436FE020E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8622" y="86858"/>
            <a:ext cx="706218" cy="13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Dog Clipart, Transparent PNG Clipart Images Free Download - ClipartMax">
            <a:extLst>
              <a:ext uri="{FF2B5EF4-FFF2-40B4-BE49-F238E27FC236}">
                <a16:creationId xmlns:a16="http://schemas.microsoft.com/office/drawing/2014/main" id="{9155F6C8-B05D-43AB-A6CF-F0102DBA5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965" y="4699958"/>
            <a:ext cx="732098" cy="106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Free Snow Cliparts, Download Free Clip Art, Free Clip Art on Clipart Library">
            <a:extLst>
              <a:ext uri="{FF2B5EF4-FFF2-40B4-BE49-F238E27FC236}">
                <a16:creationId xmlns:a16="http://schemas.microsoft.com/office/drawing/2014/main" id="{768615A2-6D31-4E2F-A9D0-E6B595905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413" y="200547"/>
            <a:ext cx="1338050" cy="128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Bbq Sauce Stock Illustrations – 5,694 Bbq Sauce Stock Illustrations,  Vectors &amp; Clipart - Dreamstime">
            <a:extLst>
              <a:ext uri="{FF2B5EF4-FFF2-40B4-BE49-F238E27FC236}">
                <a16:creationId xmlns:a16="http://schemas.microsoft.com/office/drawing/2014/main" id="{84BE713A-EE45-487B-9887-CDD8AB7BB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2642" y="1422887"/>
            <a:ext cx="742329" cy="91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DDC5CFB8-DCEE-47A5-81F3-566BDF1FD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10931">
            <a:off x="189236" y="128760"/>
            <a:ext cx="849811" cy="107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449C90C2-4BE8-4D59-B1DF-115884C3F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94306">
            <a:off x="9676999" y="2002942"/>
            <a:ext cx="1173220" cy="74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>
            <a:extLst>
              <a:ext uri="{FF2B5EF4-FFF2-40B4-BE49-F238E27FC236}">
                <a16:creationId xmlns:a16="http://schemas.microsoft.com/office/drawing/2014/main" id="{74E30E7B-9CED-4BBF-84A4-FC7397176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819" y="3315683"/>
            <a:ext cx="1008379" cy="68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58B9DD76-F2C2-4D82-AB6E-3351E8E08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823" y="2147280"/>
            <a:ext cx="783157" cy="77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>
            <a:extLst>
              <a:ext uri="{FF2B5EF4-FFF2-40B4-BE49-F238E27FC236}">
                <a16:creationId xmlns:a16="http://schemas.microsoft.com/office/drawing/2014/main" id="{1656A81F-3B67-4297-9EF4-3A0B8F179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675" y="288525"/>
            <a:ext cx="945315" cy="150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883AAA5E-FA27-44E7-AFA6-0C99EA312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91283">
            <a:off x="7968486" y="5314426"/>
            <a:ext cx="1247600" cy="86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6">
            <a:extLst>
              <a:ext uri="{FF2B5EF4-FFF2-40B4-BE49-F238E27FC236}">
                <a16:creationId xmlns:a16="http://schemas.microsoft.com/office/drawing/2014/main" id="{C8617EC2-53D3-4CC7-B380-8D89E23AE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913" y="4650646"/>
            <a:ext cx="802024" cy="109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0">
            <a:extLst>
              <a:ext uri="{FF2B5EF4-FFF2-40B4-BE49-F238E27FC236}">
                <a16:creationId xmlns:a16="http://schemas.microsoft.com/office/drawing/2014/main" id="{D6F191DC-E65E-48C7-B26E-347C75097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735" y="689951"/>
            <a:ext cx="1225353" cy="54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482A7780-E9AC-4FDB-AE0B-50637CBD1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35" y="1006096"/>
            <a:ext cx="1102885" cy="105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E31DBCD2-C033-4BBD-882B-609013762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378" y="1129775"/>
            <a:ext cx="696957" cy="97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>
            <a:extLst>
              <a:ext uri="{FF2B5EF4-FFF2-40B4-BE49-F238E27FC236}">
                <a16:creationId xmlns:a16="http://schemas.microsoft.com/office/drawing/2014/main" id="{651A1E39-91E3-45E2-9FB3-3766D3F29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92" y="6113206"/>
            <a:ext cx="636852" cy="54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id="{88D8FCD7-14BD-4C4C-9171-8C1E33A71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7263">
            <a:off x="4514343" y="5242512"/>
            <a:ext cx="1250191" cy="77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041159E9-6BFA-43F3-8E03-B7940378E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724" y="3047643"/>
            <a:ext cx="1283370" cy="73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>
            <a:extLst>
              <a:ext uri="{FF2B5EF4-FFF2-40B4-BE49-F238E27FC236}">
                <a16:creationId xmlns:a16="http://schemas.microsoft.com/office/drawing/2014/main" id="{4953A573-2CF0-446E-88D2-ACF49248D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896" y="4447743"/>
            <a:ext cx="810331" cy="84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0C890DC8-EBA3-409F-9E51-3A45AA4FF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29004">
            <a:off x="8803956" y="968118"/>
            <a:ext cx="1450975" cy="127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AA6ABD3-918D-42A7-88B2-CF878C442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384" y="168284"/>
            <a:ext cx="663251" cy="961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F288EB72-0C1F-41AF-8F4C-97D08B47D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90" y="5114428"/>
            <a:ext cx="965663" cy="109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7009208-8E4E-410D-A922-1814B4CC1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084" y="2471489"/>
            <a:ext cx="1028700" cy="99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C81E9A99-BF20-4850-84B9-E2740FFFB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98" y="2839273"/>
            <a:ext cx="982092" cy="105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3F88419A-53AF-4210-BD4E-7199602F0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233" y="3803263"/>
            <a:ext cx="816412" cy="88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id="{91AAF29B-F2DD-4AB8-96F4-428929D52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79" y="5725102"/>
            <a:ext cx="901190" cy="938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7">
            <a:extLst>
              <a:ext uri="{FF2B5EF4-FFF2-40B4-BE49-F238E27FC236}">
                <a16:creationId xmlns:a16="http://schemas.microsoft.com/office/drawing/2014/main" id="{CFF84FE9-6620-48D8-9629-05EE750E1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55" y="1090320"/>
            <a:ext cx="1395764" cy="98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>
            <a:extLst>
              <a:ext uri="{FF2B5EF4-FFF2-40B4-BE49-F238E27FC236}">
                <a16:creationId xmlns:a16="http://schemas.microsoft.com/office/drawing/2014/main" id="{8D67D0C4-38FF-48F4-B427-8B63E59E2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792" y="1606018"/>
            <a:ext cx="684874" cy="119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>
            <a:extLst>
              <a:ext uri="{FF2B5EF4-FFF2-40B4-BE49-F238E27FC236}">
                <a16:creationId xmlns:a16="http://schemas.microsoft.com/office/drawing/2014/main" id="{6DD23C25-1119-4801-AE1D-1C7226839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64" y="2931660"/>
            <a:ext cx="1246190" cy="91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>
            <a:extLst>
              <a:ext uri="{FF2B5EF4-FFF2-40B4-BE49-F238E27FC236}">
                <a16:creationId xmlns:a16="http://schemas.microsoft.com/office/drawing/2014/main" id="{8826E6CA-839A-4C14-AD1F-E0F5B1FCC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19" y="3825521"/>
            <a:ext cx="1204965" cy="93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>
            <a:extLst>
              <a:ext uri="{FF2B5EF4-FFF2-40B4-BE49-F238E27FC236}">
                <a16:creationId xmlns:a16="http://schemas.microsoft.com/office/drawing/2014/main" id="{C279A35F-CE76-4076-A962-94E3E9AD3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202" y="4180812"/>
            <a:ext cx="1028043" cy="151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>
            <a:extLst>
              <a:ext uri="{FF2B5EF4-FFF2-40B4-BE49-F238E27FC236}">
                <a16:creationId xmlns:a16="http://schemas.microsoft.com/office/drawing/2014/main" id="{BEDBF8D8-FC36-4594-B1D7-E4D0BBCC1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73" y="1273465"/>
            <a:ext cx="1102233" cy="103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>
            <a:extLst>
              <a:ext uri="{FF2B5EF4-FFF2-40B4-BE49-F238E27FC236}">
                <a16:creationId xmlns:a16="http://schemas.microsoft.com/office/drawing/2014/main" id="{1871154D-EAC5-4B00-B3D2-769C84341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552" y="2333436"/>
            <a:ext cx="1061831" cy="155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9">
            <a:extLst>
              <a:ext uri="{FF2B5EF4-FFF2-40B4-BE49-F238E27FC236}">
                <a16:creationId xmlns:a16="http://schemas.microsoft.com/office/drawing/2014/main" id="{B3EB19C6-4492-4773-BAD0-D549F4102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592" y="5250385"/>
            <a:ext cx="1045829" cy="139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>
            <a:extLst>
              <a:ext uri="{FF2B5EF4-FFF2-40B4-BE49-F238E27FC236}">
                <a16:creationId xmlns:a16="http://schemas.microsoft.com/office/drawing/2014/main" id="{BD5E3DC6-5D06-4B60-AB6E-488E77CFA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7334">
            <a:off x="4640974" y="7891002"/>
            <a:ext cx="75981" cy="10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>
            <a:extLst>
              <a:ext uri="{FF2B5EF4-FFF2-40B4-BE49-F238E27FC236}">
                <a16:creationId xmlns:a16="http://schemas.microsoft.com/office/drawing/2014/main" id="{68F2DED3-9D08-45E6-B14B-ED57CE009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164" y="3579207"/>
            <a:ext cx="1184157" cy="86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7">
            <a:extLst>
              <a:ext uri="{FF2B5EF4-FFF2-40B4-BE49-F238E27FC236}">
                <a16:creationId xmlns:a16="http://schemas.microsoft.com/office/drawing/2014/main" id="{8D10904B-25E5-4E36-8F7D-4A585C6E5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3551">
            <a:off x="252283" y="3939115"/>
            <a:ext cx="1227192" cy="82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0">
            <a:extLst>
              <a:ext uri="{FF2B5EF4-FFF2-40B4-BE49-F238E27FC236}">
                <a16:creationId xmlns:a16="http://schemas.microsoft.com/office/drawing/2014/main" id="{3E3C355C-4DBD-43E2-A038-256053075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32" y="1891871"/>
            <a:ext cx="915444" cy="96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>
            <a:extLst>
              <a:ext uri="{FF2B5EF4-FFF2-40B4-BE49-F238E27FC236}">
                <a16:creationId xmlns:a16="http://schemas.microsoft.com/office/drawing/2014/main" id="{5ECFE844-CF66-4217-9EE3-23023B2CE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293" y="5489826"/>
            <a:ext cx="1632199" cy="115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9">
            <a:extLst>
              <a:ext uri="{FF2B5EF4-FFF2-40B4-BE49-F238E27FC236}">
                <a16:creationId xmlns:a16="http://schemas.microsoft.com/office/drawing/2014/main" id="{B9E33D48-60E7-4B9B-A201-0E3669688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343" y="1796055"/>
            <a:ext cx="982900" cy="100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>
            <a:extLst>
              <a:ext uri="{FF2B5EF4-FFF2-40B4-BE49-F238E27FC236}">
                <a16:creationId xmlns:a16="http://schemas.microsoft.com/office/drawing/2014/main" id="{D2790DDA-79BC-4F86-B375-DE105131E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564" y="4807015"/>
            <a:ext cx="1136781" cy="95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7">
            <a:extLst>
              <a:ext uri="{FF2B5EF4-FFF2-40B4-BE49-F238E27FC236}">
                <a16:creationId xmlns:a16="http://schemas.microsoft.com/office/drawing/2014/main" id="{DB4DD62C-9D71-4775-98DE-15D2708EB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745" y="2111455"/>
            <a:ext cx="1179864" cy="84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9">
            <a:extLst>
              <a:ext uri="{FF2B5EF4-FFF2-40B4-BE49-F238E27FC236}">
                <a16:creationId xmlns:a16="http://schemas.microsoft.com/office/drawing/2014/main" id="{3F24E2FB-ED7E-4918-A94B-B06829E92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65" y="3979107"/>
            <a:ext cx="1361546" cy="87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9">
            <a:extLst>
              <a:ext uri="{FF2B5EF4-FFF2-40B4-BE49-F238E27FC236}">
                <a16:creationId xmlns:a16="http://schemas.microsoft.com/office/drawing/2014/main" id="{55AD0E64-0874-446A-AA2C-15164AD05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616" y="5135391"/>
            <a:ext cx="1000535" cy="72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8">
            <a:extLst>
              <a:ext uri="{FF2B5EF4-FFF2-40B4-BE49-F238E27FC236}">
                <a16:creationId xmlns:a16="http://schemas.microsoft.com/office/drawing/2014/main" id="{3DFF55BD-30C2-4D57-BCBC-CD1BB18BF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4697">
            <a:off x="5745534" y="5016330"/>
            <a:ext cx="1336907" cy="129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0">
            <a:extLst>
              <a:ext uri="{FF2B5EF4-FFF2-40B4-BE49-F238E27FC236}">
                <a16:creationId xmlns:a16="http://schemas.microsoft.com/office/drawing/2014/main" id="{0F0AECF3-38A2-441F-A115-0C38B50A2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164" y="4166588"/>
            <a:ext cx="918084" cy="8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0">
            <a:extLst>
              <a:ext uri="{FF2B5EF4-FFF2-40B4-BE49-F238E27FC236}">
                <a16:creationId xmlns:a16="http://schemas.microsoft.com/office/drawing/2014/main" id="{2587B190-3B29-4DD1-A064-850353FAE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069" y="144642"/>
            <a:ext cx="1446587" cy="106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8">
            <a:extLst>
              <a:ext uri="{FF2B5EF4-FFF2-40B4-BE49-F238E27FC236}">
                <a16:creationId xmlns:a16="http://schemas.microsoft.com/office/drawing/2014/main" id="{F26610C0-79C8-4EB0-AFCD-11B04E697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317" y="4006052"/>
            <a:ext cx="1409163" cy="91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ried egg vector clip art - Cliparting.com">
            <a:extLst>
              <a:ext uri="{FF2B5EF4-FFF2-40B4-BE49-F238E27FC236}">
                <a16:creationId xmlns:a16="http://schemas.microsoft.com/office/drawing/2014/main" id="{C6999F83-C117-4DF8-BCEA-50EDDA46A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330" y="570749"/>
            <a:ext cx="1180095" cy="59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Free Green Frog Clipart, Download Free Clip Art, Free Clip Art on Clipart  Library">
            <a:extLst>
              <a:ext uri="{FF2B5EF4-FFF2-40B4-BE49-F238E27FC236}">
                <a16:creationId xmlns:a16="http://schemas.microsoft.com/office/drawing/2014/main" id="{471AC345-F32B-4E67-B5CE-49AA097E3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8323">
            <a:off x="7415790" y="4378073"/>
            <a:ext cx="1105991" cy="114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Free Saw Cliparts, Download Free Clip Art, Free Clip Art on Clipart Library">
            <a:extLst>
              <a:ext uri="{FF2B5EF4-FFF2-40B4-BE49-F238E27FC236}">
                <a16:creationId xmlns:a16="http://schemas.microsoft.com/office/drawing/2014/main" id="{D92C6696-395B-4327-B643-A6BFC9AB7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400" y="4208861"/>
            <a:ext cx="1225039" cy="102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Lemon Vector - Lemon Transparent PNG Image &amp; Lemon Clipart | Clip art, Lemon  clipart, Png">
            <a:extLst>
              <a:ext uri="{FF2B5EF4-FFF2-40B4-BE49-F238E27FC236}">
                <a16:creationId xmlns:a16="http://schemas.microsoft.com/office/drawing/2014/main" id="{A0DBD7E6-440F-48F2-82AD-227D52A2A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750" y="1067614"/>
            <a:ext cx="921056" cy="106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Lime clipart, Lime Transparent FREE for download on WebStockReview 2020">
            <a:extLst>
              <a:ext uri="{FF2B5EF4-FFF2-40B4-BE49-F238E27FC236}">
                <a16:creationId xmlns:a16="http://schemas.microsoft.com/office/drawing/2014/main" id="{D306FCF1-4007-4B63-946E-3CF71B451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331" y="3353463"/>
            <a:ext cx="878836" cy="92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9">
            <a:extLst>
              <a:ext uri="{FF2B5EF4-FFF2-40B4-BE49-F238E27FC236}">
                <a16:creationId xmlns:a16="http://schemas.microsoft.com/office/drawing/2014/main" id="{3ED08AEA-BB81-47B5-B5EB-E73905038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0800" y="2747606"/>
            <a:ext cx="1566611" cy="133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8">
            <a:extLst>
              <a:ext uri="{FF2B5EF4-FFF2-40B4-BE49-F238E27FC236}">
                <a16:creationId xmlns:a16="http://schemas.microsoft.com/office/drawing/2014/main" id="{6912B983-F6C0-40AA-88B4-FC9326C04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549" y="2112113"/>
            <a:ext cx="1169636" cy="175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Pin by Darcy Lynx on cows | Farm animal painting, Cow clipart, Animal  clipart">
            <a:extLst>
              <a:ext uri="{FF2B5EF4-FFF2-40B4-BE49-F238E27FC236}">
                <a16:creationId xmlns:a16="http://schemas.microsoft.com/office/drawing/2014/main" id="{91661BF4-3DE2-472F-9411-B66DE8343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819" y="3156211"/>
            <a:ext cx="1283370" cy="102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Free Ear Clip Art with No Background - ClipartKey">
            <a:extLst>
              <a:ext uri="{FF2B5EF4-FFF2-40B4-BE49-F238E27FC236}">
                <a16:creationId xmlns:a16="http://schemas.microsoft.com/office/drawing/2014/main" id="{F6E5068E-09D0-40E1-A2E7-F6C219593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574" y="3783668"/>
            <a:ext cx="737014" cy="92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Cheddar cheese Food Pixabay - Cheese PNG png download - 3000*2285 - Free  Transparent Milk png Download. - Clip Art Library">
            <a:extLst>
              <a:ext uri="{FF2B5EF4-FFF2-40B4-BE49-F238E27FC236}">
                <a16:creationId xmlns:a16="http://schemas.microsoft.com/office/drawing/2014/main" id="{CCC04E9F-451E-4603-8E75-8CBEE6C83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914" y="4450050"/>
            <a:ext cx="988877" cy="75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Free Feet Clip Art with No Background - ClipartKey">
            <a:extLst>
              <a:ext uri="{FF2B5EF4-FFF2-40B4-BE49-F238E27FC236}">
                <a16:creationId xmlns:a16="http://schemas.microsoft.com/office/drawing/2014/main" id="{C219E11F-258E-4C59-8BF0-10C21A32E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361" y="3036956"/>
            <a:ext cx="698353" cy="84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Free Transparent Bird Cliparts, Download Free Clip Art, Free Clip Art on  Clipart Library">
            <a:extLst>
              <a:ext uri="{FF2B5EF4-FFF2-40B4-BE49-F238E27FC236}">
                <a16:creationId xmlns:a16="http://schemas.microsoft.com/office/drawing/2014/main" id="{0DE4B19F-8400-4408-8039-015259C56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06143">
            <a:off x="4103809" y="2404095"/>
            <a:ext cx="1158770" cy="98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Free Bone, Download Free Clip Art, Free Clip Art on Clipart Library">
            <a:extLst>
              <a:ext uri="{FF2B5EF4-FFF2-40B4-BE49-F238E27FC236}">
                <a16:creationId xmlns:a16="http://schemas.microsoft.com/office/drawing/2014/main" id="{7575C2C7-73FD-443D-AB42-5C9F66DB6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969" y="6078058"/>
            <a:ext cx="1454010" cy="70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Free Boat Clipart Transparent, Download Free Clip Art, Free Clip Art on  Clipart Library">
            <a:extLst>
              <a:ext uri="{FF2B5EF4-FFF2-40B4-BE49-F238E27FC236}">
                <a16:creationId xmlns:a16="http://schemas.microsoft.com/office/drawing/2014/main" id="{82F7F4F0-2B2B-4B68-8DC2-FCB7F415A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319" y="2166939"/>
            <a:ext cx="1102233" cy="81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52" descr="Free Ring Cliparts, Download Free Clip Art, Free Clip Art on Clipart Library">
            <a:extLst>
              <a:ext uri="{FF2B5EF4-FFF2-40B4-BE49-F238E27FC236}">
                <a16:creationId xmlns:a16="http://schemas.microsoft.com/office/drawing/2014/main" id="{7DD23EAB-5477-4F44-B15C-8AB78C260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712" y="3894108"/>
            <a:ext cx="389475" cy="60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0" name="Picture 56" descr="Free Burgers Cliparts, Download Free Clip Art, Free Clip Art on Clipart  Library">
            <a:extLst>
              <a:ext uri="{FF2B5EF4-FFF2-40B4-BE49-F238E27FC236}">
                <a16:creationId xmlns:a16="http://schemas.microsoft.com/office/drawing/2014/main" id="{73F8D05D-F978-45B1-946B-7B8087E35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290" y="3456244"/>
            <a:ext cx="708707" cy="62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58" descr="✿**✿*TENIS*✿**✿* | Shoes clipart, Baby shoes brands, Baby shoes">
            <a:extLst>
              <a:ext uri="{FF2B5EF4-FFF2-40B4-BE49-F238E27FC236}">
                <a16:creationId xmlns:a16="http://schemas.microsoft.com/office/drawing/2014/main" id="{CD097823-A9AB-4847-9392-421E26F8A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937" y="6257264"/>
            <a:ext cx="678920" cy="48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8" name="Picture 64" descr="Download Finger Clipart Okay - Clip Art Thumb - Full Size PNG Image - PNGkit">
            <a:extLst>
              <a:ext uri="{FF2B5EF4-FFF2-40B4-BE49-F238E27FC236}">
                <a16:creationId xmlns:a16="http://schemas.microsoft.com/office/drawing/2014/main" id="{12EFA3F9-A147-42DF-B3F6-B3BD50F15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020" y="1520364"/>
            <a:ext cx="668846" cy="80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0" name="Picture 66" descr="Clipart moon lunar, Clipart moon lunar Transparent FREE for download on  WebStockReview 2020">
            <a:extLst>
              <a:ext uri="{FF2B5EF4-FFF2-40B4-BE49-F238E27FC236}">
                <a16:creationId xmlns:a16="http://schemas.microsoft.com/office/drawing/2014/main" id="{609D2C92-99C9-4FFF-ABE2-8F05F8F20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224" y="2347846"/>
            <a:ext cx="787554" cy="68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2" name="Picture 68" descr="Globe Clipart to free download #globe #clipart #education #clipartcrossword  #school #cartoon #kids | Earth art drawing, Earth day clip art, Free clip  art">
            <a:extLst>
              <a:ext uri="{FF2B5EF4-FFF2-40B4-BE49-F238E27FC236}">
                <a16:creationId xmlns:a16="http://schemas.microsoft.com/office/drawing/2014/main" id="{9BF9D66D-F9B5-429D-9C47-5D8F1C665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245" y="4061737"/>
            <a:ext cx="456503" cy="46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4" name="Picture 70" descr="Free Watch Cliparts, Download Free Clip Art, Free Clip Art on Clipart  Library">
            <a:extLst>
              <a:ext uri="{FF2B5EF4-FFF2-40B4-BE49-F238E27FC236}">
                <a16:creationId xmlns:a16="http://schemas.microsoft.com/office/drawing/2014/main" id="{3D2BDED6-6E9F-4494-8247-067163C93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7993" y="2842128"/>
            <a:ext cx="300024" cy="140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8" name="Picture 74" descr="Graphics by Ruth - Bees | Bee clipart, Bee drawing, Bumble bee clipart">
            <a:extLst>
              <a:ext uri="{FF2B5EF4-FFF2-40B4-BE49-F238E27FC236}">
                <a16:creationId xmlns:a16="http://schemas.microsoft.com/office/drawing/2014/main" id="{BB3C40FA-3F92-489F-8DDD-ED29ACEA6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43" y="2495430"/>
            <a:ext cx="672654" cy="48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Clipart boy, Clipart boy Transparent FREE for download on WebStockReview  2020">
            <a:extLst>
              <a:ext uri="{FF2B5EF4-FFF2-40B4-BE49-F238E27FC236}">
                <a16:creationId xmlns:a16="http://schemas.microsoft.com/office/drawing/2014/main" id="{CE025B0B-07CD-401C-85AB-D3FA996D3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442" y="5595133"/>
            <a:ext cx="600041" cy="108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>
            <a:extLst>
              <a:ext uri="{FF2B5EF4-FFF2-40B4-BE49-F238E27FC236}">
                <a16:creationId xmlns:a16="http://schemas.microsoft.com/office/drawing/2014/main" id="{A32C6B8A-FFF3-421C-B67D-9DBB36049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26" y="5184315"/>
            <a:ext cx="1131890" cy="116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4" name="Picture 80" descr="I took a train to another state - noun | Toy trains for kids, Train  cartoon, Train clipart">
            <a:extLst>
              <a:ext uri="{FF2B5EF4-FFF2-40B4-BE49-F238E27FC236}">
                <a16:creationId xmlns:a16="http://schemas.microsoft.com/office/drawing/2014/main" id="{795E24AA-5593-4E34-B58C-1EDA54B7B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192" y="1708443"/>
            <a:ext cx="1258025" cy="68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" name="Picture 82" descr="Style Guide | Clker | Star clipart, Free clip art, Clip art">
            <a:extLst>
              <a:ext uri="{FF2B5EF4-FFF2-40B4-BE49-F238E27FC236}">
                <a16:creationId xmlns:a16="http://schemas.microsoft.com/office/drawing/2014/main" id="{BE14E18C-C1AF-4D49-8B09-52B75E1FD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937" y="3292446"/>
            <a:ext cx="455931" cy="43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0" name="Picture 86" descr="Free Witch Clip Art, Download Free Clip Art, Free Clip Art on Clipart  Library">
            <a:extLst>
              <a:ext uri="{FF2B5EF4-FFF2-40B4-BE49-F238E27FC236}">
                <a16:creationId xmlns:a16="http://schemas.microsoft.com/office/drawing/2014/main" id="{773CF5CB-38DA-49C9-B12F-513943B6E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731" y="4720783"/>
            <a:ext cx="908606" cy="69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2" name="Picture 88" descr="Free Free Cake Clipart, Download Free Clip Art, Free Clip Art on Clipart  Library">
            <a:extLst>
              <a:ext uri="{FF2B5EF4-FFF2-40B4-BE49-F238E27FC236}">
                <a16:creationId xmlns:a16="http://schemas.microsoft.com/office/drawing/2014/main" id="{B7A6FC35-A166-414C-B50B-1D63CAF71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774" y="1629686"/>
            <a:ext cx="629533" cy="62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4" name="Picture 90" descr="Free Three Cliparts, Download Free Clip Art, Free Clip Art on Clipart  Library">
            <a:extLst>
              <a:ext uri="{FF2B5EF4-FFF2-40B4-BE49-F238E27FC236}">
                <a16:creationId xmlns:a16="http://schemas.microsoft.com/office/drawing/2014/main" id="{6CF67A9C-8F3C-43B9-B1DA-65F91365F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352" y="1081359"/>
            <a:ext cx="667803" cy="92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4" name="Picture 100" descr="Strawberry cutie mark | Strawberry art, Clip art, Art drawings for kids">
            <a:extLst>
              <a:ext uri="{FF2B5EF4-FFF2-40B4-BE49-F238E27FC236}">
                <a16:creationId xmlns:a16="http://schemas.microsoft.com/office/drawing/2014/main" id="{52A59071-3F0C-4A4B-BE23-F099D8720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2" y="3646469"/>
            <a:ext cx="501779" cy="59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" name="Picture 104" descr="Free Rat Clipart Png, Download Free Clip Art, Free Clip Art on Clipart  Library">
            <a:extLst>
              <a:ext uri="{FF2B5EF4-FFF2-40B4-BE49-F238E27FC236}">
                <a16:creationId xmlns:a16="http://schemas.microsoft.com/office/drawing/2014/main" id="{CC7DEDC3-3CAA-4BF4-8A86-204088695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615" y="142703"/>
            <a:ext cx="1031927" cy="67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0" name="Picture 106" descr="Free Bats Cliparts, Download Free Clip Art, Free Clip Art on Clipart Library">
            <a:extLst>
              <a:ext uri="{FF2B5EF4-FFF2-40B4-BE49-F238E27FC236}">
                <a16:creationId xmlns:a16="http://schemas.microsoft.com/office/drawing/2014/main" id="{7563AFC8-3544-4223-BB52-96C25EDBD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609" y="537726"/>
            <a:ext cx="1283461" cy="7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4" name="Picture 110" descr="Pin clipart, Pin Transparent FREE for download on WebStockReview 2020">
            <a:extLst>
              <a:ext uri="{FF2B5EF4-FFF2-40B4-BE49-F238E27FC236}">
                <a16:creationId xmlns:a16="http://schemas.microsoft.com/office/drawing/2014/main" id="{95FA4A9B-5000-49BE-932B-49BE98F9B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2133">
            <a:off x="11567113" y="5839851"/>
            <a:ext cx="527308" cy="64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" name="Picture 112" descr="Clipart Panda - Free Clipart Images">
            <a:extLst>
              <a:ext uri="{FF2B5EF4-FFF2-40B4-BE49-F238E27FC236}">
                <a16:creationId xmlns:a16="http://schemas.microsoft.com/office/drawing/2014/main" id="{9E0D839F-012A-46C9-9A1D-ED35ABC8D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466" y="5762700"/>
            <a:ext cx="1095171" cy="105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0">
            <a:extLst>
              <a:ext uri="{FF2B5EF4-FFF2-40B4-BE49-F238E27FC236}">
                <a16:creationId xmlns:a16="http://schemas.microsoft.com/office/drawing/2014/main" id="{F4A1819A-6607-4186-A712-B3BF3C19B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611" y="5661049"/>
            <a:ext cx="1437166" cy="100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8" name="Picture 114" descr="Arrow - Next clip art | Free clip art, Clip art, Symbols">
            <a:extLst>
              <a:ext uri="{FF2B5EF4-FFF2-40B4-BE49-F238E27FC236}">
                <a16:creationId xmlns:a16="http://schemas.microsoft.com/office/drawing/2014/main" id="{5F88245F-861C-41CD-B616-4407683A6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19849">
            <a:off x="9977050" y="74733"/>
            <a:ext cx="901298" cy="68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0" name="Picture 116" descr="Bow banner | Bow clipart, Clipart black and white, Paper bow">
            <a:extLst>
              <a:ext uri="{FF2B5EF4-FFF2-40B4-BE49-F238E27FC236}">
                <a16:creationId xmlns:a16="http://schemas.microsoft.com/office/drawing/2014/main" id="{53A908B5-BD7F-4275-9F8E-B7BDA58A2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336" y="4690779"/>
            <a:ext cx="543096" cy="48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4" name="Picture 120" descr="Free Rain Cliparts, Download Free Clip Art, Free Clip Art on Clipart Library">
            <a:extLst>
              <a:ext uri="{FF2B5EF4-FFF2-40B4-BE49-F238E27FC236}">
                <a16:creationId xmlns:a16="http://schemas.microsoft.com/office/drawing/2014/main" id="{9D034A6B-9449-4608-B70C-FDA2A9129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343" y="76838"/>
            <a:ext cx="996120" cy="74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8" name="Picture 124" descr="Mouth Clip Art Images | Clipart Panda - Free Clipart Images | Arts and  crafts for teens, Art and craft videos, Easy arts and crafts">
            <a:extLst>
              <a:ext uri="{FF2B5EF4-FFF2-40B4-BE49-F238E27FC236}">
                <a16:creationId xmlns:a16="http://schemas.microsoft.com/office/drawing/2014/main" id="{C3DC545A-FAD5-4570-9923-5FE6E0C06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835" y="142703"/>
            <a:ext cx="474002" cy="41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0" name="Picture 126" descr="Snail. Vector clipart / A cartoon-like illustration of a snail , #spon, # clipart, #Vector, #Snail, #snail, #illustration #ad | Clip art, Snail, Cute  drawings">
            <a:extLst>
              <a:ext uri="{FF2B5EF4-FFF2-40B4-BE49-F238E27FC236}">
                <a16:creationId xmlns:a16="http://schemas.microsoft.com/office/drawing/2014/main" id="{C3CD2D87-2F61-4252-A84E-DB1583CDE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585" y="80806"/>
            <a:ext cx="615125" cy="51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2" name="Picture 128" descr="Free Coffee Mug Cliparts, Download Free Clip Art, Free Clip Art on Clipart  Library">
            <a:extLst>
              <a:ext uri="{FF2B5EF4-FFF2-40B4-BE49-F238E27FC236}">
                <a16:creationId xmlns:a16="http://schemas.microsoft.com/office/drawing/2014/main" id="{9B77DB72-3996-4A53-97E3-B77FD44F8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231" y="149796"/>
            <a:ext cx="501199" cy="40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6" name="Picture 132" descr="Rope PNG Clipart | Gallery Yopriceville - High-Quality Images and  Transparent PNG Free Clipart">
            <a:extLst>
              <a:ext uri="{FF2B5EF4-FFF2-40B4-BE49-F238E27FC236}">
                <a16:creationId xmlns:a16="http://schemas.microsoft.com/office/drawing/2014/main" id="{42332090-065F-40E3-B753-D947DE7F8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68" y="236781"/>
            <a:ext cx="1425834" cy="22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4AB324A-C97C-4A0C-94FE-778B3997F794}"/>
              </a:ext>
            </a:extLst>
          </p:cNvPr>
          <p:cNvPicPr>
            <a:picLocks noChangeAspect="1"/>
          </p:cNvPicPr>
          <p:nvPr/>
        </p:nvPicPr>
        <p:blipFill>
          <a:blip r:embed="rId1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72111" flipH="1">
            <a:off x="961681" y="139290"/>
            <a:ext cx="381822" cy="507650"/>
          </a:xfrm>
          <a:prstGeom prst="rect">
            <a:avLst/>
          </a:prstGeom>
        </p:spPr>
      </p:pic>
      <p:pic>
        <p:nvPicPr>
          <p:cNvPr id="1121" name="Picture 1120">
            <a:extLst>
              <a:ext uri="{FF2B5EF4-FFF2-40B4-BE49-F238E27FC236}">
                <a16:creationId xmlns:a16="http://schemas.microsoft.com/office/drawing/2014/main" id="{0AD34396-172D-40DC-A4C9-E9B1B4878708}"/>
              </a:ext>
            </a:extLst>
          </p:cNvPr>
          <p:cNvPicPr>
            <a:picLocks noChangeAspect="1"/>
          </p:cNvPicPr>
          <p:nvPr/>
        </p:nvPicPr>
        <p:blipFill>
          <a:blip r:embed="rId10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035" y="2033963"/>
            <a:ext cx="626536" cy="54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12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289</Words>
  <Application>Microsoft Office PowerPoint</Application>
  <PresentationFormat>Widescreen</PresentationFormat>
  <Paragraphs>118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Aharoni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Alice Porter</dc:creator>
  <cp:lastModifiedBy>Alice Porter</cp:lastModifiedBy>
  <cp:revision>24</cp:revision>
  <dcterms:created xsi:type="dcterms:W3CDTF">2020-10-14T13:08:54Z</dcterms:created>
  <dcterms:modified xsi:type="dcterms:W3CDTF">2020-10-18T13:25:29Z</dcterms:modified>
</cp:coreProperties>
</file>